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3" name="Shape 893"/>
          <p:cNvSpPr/>
          <p:nvPr>
            <p:ph type="sldImg"/>
          </p:nvPr>
        </p:nvSpPr>
        <p:spPr>
          <a:prstGeom prst="rect">
            <a:avLst/>
          </a:prstGeom>
        </p:spPr>
        <p:txBody>
          <a:bodyPr/>
          <a:lstStyle/>
          <a:p>
            <a:pPr/>
          </a:p>
        </p:txBody>
      </p:sp>
      <p:sp>
        <p:nvSpPr>
          <p:cNvPr id="894" name="Shape 894"/>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0" y="787400"/>
            <a:ext cx="9144000"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2"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1-08-24 at 6.37.22 AM.png" descr="Screen Shot 2021-08-24 at 6.37.22 AM.png"/>
          <p:cNvPicPr>
            <a:picLocks noChangeAspect="1"/>
          </p:cNvPicPr>
          <p:nvPr/>
        </p:nvPicPr>
        <p:blipFill>
          <a:blip r:embed="rId2">
            <a:extLst/>
          </a:blip>
          <a:stretch>
            <a:fillRect/>
          </a:stretch>
        </p:blipFill>
        <p:spPr>
          <a:xfrm>
            <a:off x="-1" y="228600"/>
            <a:ext cx="9144001" cy="622040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1-08-24 at 6.38.42 AM.png" descr="Screen Shot 2021-08-24 at 6.38.42 AM.png"/>
          <p:cNvPicPr>
            <a:picLocks noChangeAspect="1"/>
          </p:cNvPicPr>
          <p:nvPr/>
        </p:nvPicPr>
        <p:blipFill>
          <a:blip r:embed="rId2">
            <a:extLst/>
          </a:blip>
          <a:stretch>
            <a:fillRect/>
          </a:stretch>
        </p:blipFill>
        <p:spPr>
          <a:xfrm>
            <a:off x="207435" y="4233"/>
            <a:ext cx="8932334" cy="61588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1-08-24 at 6.43.49 AM.png" descr="Screen Shot 2021-08-24 at 6.43.49 AM.png"/>
          <p:cNvPicPr>
            <a:picLocks noChangeAspect="1"/>
          </p:cNvPicPr>
          <p:nvPr/>
        </p:nvPicPr>
        <p:blipFill>
          <a:blip r:embed="rId2">
            <a:extLst/>
          </a:blip>
          <a:stretch>
            <a:fillRect/>
          </a:stretch>
        </p:blipFill>
        <p:spPr>
          <a:xfrm>
            <a:off x="444500" y="-19050"/>
            <a:ext cx="8255000" cy="61341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1-08-24 at 6.44.39 AM.png" descr="Screen Shot 2021-08-24 at 6.44.39 AM.png"/>
          <p:cNvPicPr>
            <a:picLocks noChangeAspect="1"/>
          </p:cNvPicPr>
          <p:nvPr/>
        </p:nvPicPr>
        <p:blipFill>
          <a:blip r:embed="rId2">
            <a:extLst/>
          </a:blip>
          <a:stretch>
            <a:fillRect/>
          </a:stretch>
        </p:blipFill>
        <p:spPr>
          <a:xfrm>
            <a:off x="450850" y="19050"/>
            <a:ext cx="8242300" cy="61087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1-08-24 at 6.48.00 AM.png" descr="Screen Shot 2021-08-24 at 6.48.00 AM.png"/>
          <p:cNvPicPr>
            <a:picLocks noChangeAspect="1"/>
          </p:cNvPicPr>
          <p:nvPr/>
        </p:nvPicPr>
        <p:blipFill>
          <a:blip r:embed="rId2">
            <a:extLst/>
          </a:blip>
          <a:stretch>
            <a:fillRect/>
          </a:stretch>
        </p:blipFill>
        <p:spPr>
          <a:xfrm>
            <a:off x="0" y="-27517"/>
            <a:ext cx="9144000" cy="51689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0" name="title example here"/>
          <p:cNvSpPr txBox="1"/>
          <p:nvPr>
            <p:ph type="title"/>
          </p:nvPr>
        </p:nvSpPr>
        <p:spPr>
          <a:prstGeom prst="rect">
            <a:avLst/>
          </a:prstGeom>
        </p:spPr>
        <p:txBody>
          <a:bodyPr/>
          <a:lstStyle/>
          <a:p>
            <a:pPr/>
          </a:p>
        </p:txBody>
      </p:sp>
      <p:sp>
        <p:nvSpPr>
          <p:cNvPr id="881" name="Subitle Example here"/>
          <p:cNvSpPr txBox="1"/>
          <p:nvPr>
            <p:ph type="body" sz="quarter" idx="1"/>
          </p:nvPr>
        </p:nvSpPr>
        <p:spPr>
          <a:prstGeom prst="rect">
            <a:avLst/>
          </a:prstGeom>
        </p:spPr>
        <p:txBody>
          <a:bodyPr/>
          <a:lstStyle/>
          <a:p>
            <a:pPr/>
          </a:p>
        </p:txBody>
      </p:sp>
      <p:pic>
        <p:nvPicPr>
          <p:cNvPr id="882" name="Screen Shot 2021-08-24 at 6.59.20 AM.png" descr="Screen Shot 2021-08-24 at 6.59.20 AM.png"/>
          <p:cNvPicPr>
            <a:picLocks noChangeAspect="1"/>
          </p:cNvPicPr>
          <p:nvPr/>
        </p:nvPicPr>
        <p:blipFill>
          <a:blip r:embed="rId2">
            <a:extLst/>
          </a:blip>
          <a:stretch>
            <a:fillRect/>
          </a:stretch>
        </p:blipFill>
        <p:spPr>
          <a:xfrm>
            <a:off x="488950" y="35983"/>
            <a:ext cx="8166100" cy="60579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title example here"/>
          <p:cNvSpPr txBox="1"/>
          <p:nvPr>
            <p:ph type="title"/>
          </p:nvPr>
        </p:nvSpPr>
        <p:spPr>
          <a:prstGeom prst="rect">
            <a:avLst/>
          </a:prstGeom>
        </p:spPr>
        <p:txBody>
          <a:bodyPr/>
          <a:lstStyle/>
          <a:p>
            <a:pPr/>
          </a:p>
        </p:txBody>
      </p:sp>
      <p:sp>
        <p:nvSpPr>
          <p:cNvPr id="885" name="Subitle Example here"/>
          <p:cNvSpPr txBox="1"/>
          <p:nvPr>
            <p:ph type="body" sz="quarter" idx="1"/>
          </p:nvPr>
        </p:nvSpPr>
        <p:spPr>
          <a:prstGeom prst="rect">
            <a:avLst/>
          </a:prstGeom>
        </p:spPr>
        <p:txBody>
          <a:bodyPr/>
          <a:lstStyle/>
          <a:p>
            <a:pPr/>
          </a:p>
        </p:txBody>
      </p:sp>
      <p:pic>
        <p:nvPicPr>
          <p:cNvPr id="886" name="Screen Shot 2021-08-24 at 7.00.09 AM.png" descr="Screen Shot 2021-08-24 at 7.00.09 AM.png"/>
          <p:cNvPicPr>
            <a:picLocks noChangeAspect="1"/>
          </p:cNvPicPr>
          <p:nvPr/>
        </p:nvPicPr>
        <p:blipFill>
          <a:blip r:embed="rId2">
            <a:extLst/>
          </a:blip>
          <a:stretch>
            <a:fillRect/>
          </a:stretch>
        </p:blipFill>
        <p:spPr>
          <a:xfrm>
            <a:off x="482600" y="46566"/>
            <a:ext cx="8178800" cy="60706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title example here"/>
          <p:cNvSpPr txBox="1"/>
          <p:nvPr>
            <p:ph type="title"/>
          </p:nvPr>
        </p:nvSpPr>
        <p:spPr>
          <a:prstGeom prst="rect">
            <a:avLst/>
          </a:prstGeom>
        </p:spPr>
        <p:txBody>
          <a:bodyPr/>
          <a:lstStyle/>
          <a:p>
            <a:pPr/>
          </a:p>
        </p:txBody>
      </p:sp>
      <p:sp>
        <p:nvSpPr>
          <p:cNvPr id="889" name="Subitle Example here"/>
          <p:cNvSpPr txBox="1"/>
          <p:nvPr>
            <p:ph type="body" sz="quarter" idx="1"/>
          </p:nvPr>
        </p:nvSpPr>
        <p:spPr>
          <a:prstGeom prst="rect">
            <a:avLst/>
          </a:prstGeom>
        </p:spPr>
        <p:txBody>
          <a:bodyPr/>
          <a:lstStyle/>
          <a:p>
            <a:pPr/>
          </a:p>
        </p:txBody>
      </p:sp>
      <p:pic>
        <p:nvPicPr>
          <p:cNvPr id="890" name="Screen Shot 2021-08-24 at 7.01.10 AM.png" descr="Screen Shot 2021-08-24 at 7.01.10 AM.png"/>
          <p:cNvPicPr>
            <a:picLocks noChangeAspect="1"/>
          </p:cNvPicPr>
          <p:nvPr/>
        </p:nvPicPr>
        <p:blipFill>
          <a:blip r:embed="rId2">
            <a:extLst/>
          </a:blip>
          <a:stretch>
            <a:fillRect/>
          </a:stretch>
        </p:blipFill>
        <p:spPr>
          <a:xfrm>
            <a:off x="482600" y="-14817"/>
            <a:ext cx="8178800" cy="61087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